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7"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94685" y="2673925"/>
            <a:ext cx="4724399"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LEDs turn on in case of any hazard, else they remain off.</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16241" y="1660288"/>
            <a:ext cx="2737974" cy="3061181"/>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220" y="1046562"/>
            <a:ext cx="9117035" cy="4980058"/>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74346"/>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60288"/>
            <a:ext cx="3802577" cy="3834904"/>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ode </a:t>
            </a:r>
            <a:br>
              <a:rPr lang="en-US" sz="7200" dirty="0">
                <a:latin typeface="Agency FB" panose="020B0503020202020204" pitchFamily="34" charset="0"/>
              </a:rPr>
            </a:br>
            <a:r>
              <a:rPr lang="en-US" sz="7200" dirty="0">
                <a:solidFill>
                  <a:srgbClr val="FAD93C"/>
                </a:solidFill>
                <a:latin typeface="Agency FB" panose="020B0503020202020204" pitchFamily="34" charset="0"/>
              </a:rPr>
              <a:t>F</a:t>
            </a:r>
            <a:r>
              <a:rPr lang="en-US" sz="7200" dirty="0">
                <a:latin typeface="Agency FB" panose="020B0503020202020204" pitchFamily="34" charset="0"/>
              </a:rPr>
              <a:t>low</a:t>
            </a:r>
            <a:br>
              <a:rPr lang="en-US" sz="7200" dirty="0">
                <a:latin typeface="Agency FB" panose="020B0503020202020204" pitchFamily="34" charset="0"/>
              </a:rPr>
            </a:b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br>
              <a:rPr lang="en-US" sz="7200" dirty="0">
                <a:latin typeface="Agency FB" panose="020B0503020202020204" pitchFamily="34" charset="0"/>
              </a:rPr>
            </a:br>
            <a:br>
              <a:rPr lang="en-US" sz="2000" dirty="0">
                <a:latin typeface="Agency FB" panose="020B0503020202020204" pitchFamily="34" charset="0"/>
              </a:rPr>
            </a:br>
            <a:r>
              <a:rPr lang="en-US" sz="2400" dirty="0">
                <a:latin typeface="Agency FB" panose="020B0503020202020204" pitchFamily="34" charset="0"/>
              </a:rPr>
              <a:t>(Full Code Attatched with PPT)</a:t>
            </a:r>
            <a:endParaRPr lang="en-US" sz="24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0A866B6B-0E02-4495-BD11-EE6F50A088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108" y="121993"/>
            <a:ext cx="6801042" cy="6614013"/>
          </a:xfrm>
          <a:prstGeom prst="rect">
            <a:avLst/>
          </a:prstGeom>
          <a:ln w="28575">
            <a:solidFill>
              <a:schemeClr val="tx1"/>
            </a:solidFill>
          </a:ln>
        </p:spPr>
      </p:pic>
    </p:spTree>
    <p:extLst>
      <p:ext uri="{BB962C8B-B14F-4D97-AF65-F5344CB8AC3E}">
        <p14:creationId xmlns:p14="http://schemas.microsoft.com/office/powerpoint/2010/main" val="34953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7" name="Subtitle 6">
            <a:extLst>
              <a:ext uri="{FF2B5EF4-FFF2-40B4-BE49-F238E27FC236}">
                <a16:creationId xmlns:a16="http://schemas.microsoft.com/office/drawing/2014/main" id="{6A7CE932-23DB-4CEB-A461-58B3A2973D6E}"/>
              </a:ext>
            </a:extLst>
          </p:cNvPr>
          <p:cNvSpPr>
            <a:spLocks noGrp="1"/>
          </p:cNvSpPr>
          <p:nvPr>
            <p:ph type="subTitle" idx="1"/>
          </p:nvPr>
        </p:nvSpPr>
        <p:spPr>
          <a:xfrm>
            <a:off x="323516" y="6154615"/>
            <a:ext cx="3431930" cy="544060"/>
          </a:xfrm>
        </p:spPr>
        <p:txBody>
          <a:bodyPr>
            <a:normAutofit fontScale="92500"/>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a:p>
            <a:endParaRPr lang="en-US" dirty="0"/>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TotalTime>
  <Words>585</Words>
  <Application>Microsoft Office PowerPoint</Application>
  <PresentationFormat>Widescreen</PresentationFormat>
  <Paragraphs>32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Code  Flow Diagram  (Full Code Attatched with PPT)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11</cp:revision>
  <dcterms:created xsi:type="dcterms:W3CDTF">2020-10-01T14:49:07Z</dcterms:created>
  <dcterms:modified xsi:type="dcterms:W3CDTF">2020-10-01T21:31:14Z</dcterms:modified>
</cp:coreProperties>
</file>

<file path=docProps/thumbnail.jpeg>
</file>